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andal" charset="1" panose="02000503000000020004"/>
      <p:regular r:id="rId14"/>
    </p:embeddedFont>
    <p:embeddedFont>
      <p:font typeface="Open Sans 1 Bold" charset="1" panose="020B0806030504020204"/>
      <p:regular r:id="rId15"/>
    </p:embeddedFont>
    <p:embeddedFont>
      <p:font typeface="Bebas Neue Bold" charset="1" panose="020B0606020202050201"/>
      <p:regular r:id="rId16"/>
    </p:embeddedFont>
    <p:embeddedFont>
      <p:font typeface="Open Sans 2" charset="1" panose="00000000000000000000"/>
      <p:regular r:id="rId17"/>
    </p:embeddedFont>
    <p:embeddedFont>
      <p:font typeface="Open Sans 1" charset="1" panose="020B0606030504020204"/>
      <p:regular r:id="rId18"/>
    </p:embeddedFont>
    <p:embeddedFont>
      <p:font typeface="Open Sans 2 Bold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DU_Y1YSg.mp4>
</file>

<file path=ppt/media/VAGDUtgMh_4.mp4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jpeg" Type="http://schemas.openxmlformats.org/officeDocument/2006/relationships/image"/><Relationship Id="rId4" Target="../media/VAGDUtgMh_4.mp4" Type="http://schemas.openxmlformats.org/officeDocument/2006/relationships/video"/><Relationship Id="rId5" Target="../media/VAGDUtgMh_4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3.jpeg" Type="http://schemas.openxmlformats.org/officeDocument/2006/relationships/image"/><Relationship Id="rId4" Target="../media/VAGDU_Y1YSg.mp4" Type="http://schemas.openxmlformats.org/officeDocument/2006/relationships/video"/><Relationship Id="rId5" Target="../media/VAGDU_Y1YSg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6229350"/>
            <a:ext cx="8115300" cy="81153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054994" y="1639860"/>
            <a:ext cx="1021933" cy="102193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934476" y="1831707"/>
            <a:ext cx="2707049" cy="270704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1005464">
            <a:off x="12736856" y="1127831"/>
            <a:ext cx="2910286" cy="4114800"/>
          </a:xfrm>
          <a:custGeom>
            <a:avLst/>
            <a:gdLst/>
            <a:ahLst/>
            <a:cxnLst/>
            <a:rect r="r" b="b" t="t" l="l"/>
            <a:pathLst>
              <a:path h="4114800" w="2910286">
                <a:moveTo>
                  <a:pt x="0" y="0"/>
                </a:moveTo>
                <a:lnTo>
                  <a:pt x="2910286" y="0"/>
                </a:lnTo>
                <a:lnTo>
                  <a:pt x="29102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0" y="2350840"/>
            <a:ext cx="5245361" cy="5245361"/>
          </a:xfrm>
          <a:custGeom>
            <a:avLst/>
            <a:gdLst/>
            <a:ahLst/>
            <a:cxnLst/>
            <a:rect r="r" b="b" t="t" l="l"/>
            <a:pathLst>
              <a:path h="5245361" w="5245361">
                <a:moveTo>
                  <a:pt x="0" y="0"/>
                </a:moveTo>
                <a:lnTo>
                  <a:pt x="5245361" y="0"/>
                </a:lnTo>
                <a:lnTo>
                  <a:pt x="5245361" y="5245362"/>
                </a:lnTo>
                <a:lnTo>
                  <a:pt x="0" y="5245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711596" y="3894058"/>
            <a:ext cx="3854365" cy="2158927"/>
          </a:xfrm>
          <a:custGeom>
            <a:avLst/>
            <a:gdLst/>
            <a:ahLst/>
            <a:cxnLst/>
            <a:rect r="r" b="b" t="t" l="l"/>
            <a:pathLst>
              <a:path h="2158927" w="3854365">
                <a:moveTo>
                  <a:pt x="0" y="0"/>
                </a:moveTo>
                <a:lnTo>
                  <a:pt x="3854365" y="0"/>
                </a:lnTo>
                <a:lnTo>
                  <a:pt x="3854365" y="2158926"/>
                </a:lnTo>
                <a:lnTo>
                  <a:pt x="0" y="21589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45681" y="282231"/>
            <a:ext cx="3865827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dal"/>
                <a:ea typeface="Candal"/>
                <a:cs typeface="Candal"/>
                <a:sym typeface="Candal"/>
              </a:rPr>
              <a:t>Projet 72H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017866" y="4104524"/>
            <a:ext cx="77933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X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16282" y="5143500"/>
            <a:ext cx="8115300" cy="81153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135170" y="2079652"/>
            <a:ext cx="6127696" cy="612769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9059" y="0"/>
                  </a:moveTo>
                  <a:lnTo>
                    <a:pt x="783741" y="0"/>
                  </a:lnTo>
                  <a:cubicBezTo>
                    <a:pt x="799790" y="0"/>
                    <a:pt x="812800" y="13010"/>
                    <a:pt x="812800" y="29059"/>
                  </a:cubicBezTo>
                  <a:lnTo>
                    <a:pt x="812800" y="783741"/>
                  </a:lnTo>
                  <a:cubicBezTo>
                    <a:pt x="812800" y="799790"/>
                    <a:pt x="799790" y="812800"/>
                    <a:pt x="783741" y="812800"/>
                  </a:cubicBezTo>
                  <a:lnTo>
                    <a:pt x="29059" y="812800"/>
                  </a:lnTo>
                  <a:cubicBezTo>
                    <a:pt x="13010" y="812800"/>
                    <a:pt x="0" y="799790"/>
                    <a:pt x="0" y="783741"/>
                  </a:cubicBezTo>
                  <a:lnTo>
                    <a:pt x="0" y="29059"/>
                  </a:lnTo>
                  <a:cubicBezTo>
                    <a:pt x="0" y="13010"/>
                    <a:pt x="13010" y="0"/>
                    <a:pt x="29059" y="0"/>
                  </a:cubicBezTo>
                  <a:close/>
                </a:path>
              </a:pathLst>
            </a:custGeom>
            <a:blipFill>
              <a:blip r:embed="rId2"/>
              <a:stretch>
                <a:fillRect l="-46296" t="0" r="-46296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7751900" y="3111197"/>
            <a:ext cx="1021933" cy="102193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660913" y="2089177"/>
            <a:ext cx="1968915" cy="0"/>
          </a:xfrm>
          <a:prstGeom prst="line">
            <a:avLst/>
          </a:prstGeom>
          <a:ln cap="flat" w="19050">
            <a:solidFill>
              <a:srgbClr val="F84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0660913" y="2019828"/>
            <a:ext cx="3300285" cy="1393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Sommaire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72119" y="3706618"/>
            <a:ext cx="293634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Le Projet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40290" y="4888988"/>
            <a:ext cx="429088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Organisation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572119" y="6071358"/>
            <a:ext cx="377356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Difficultées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572119" y="7253728"/>
            <a:ext cx="427355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Présentation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86161" y="-5028157"/>
            <a:ext cx="10056315" cy="1005631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26060" y="5698643"/>
            <a:ext cx="1021933" cy="102193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802654" y="680010"/>
            <a:ext cx="1968915" cy="0"/>
          </a:xfrm>
          <a:prstGeom prst="line">
            <a:avLst/>
          </a:prstGeom>
          <a:ln cap="flat" w="19050">
            <a:solidFill>
              <a:srgbClr val="F84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6201413" y="4077537"/>
            <a:ext cx="5849295" cy="5849295"/>
          </a:xfrm>
          <a:custGeom>
            <a:avLst/>
            <a:gdLst/>
            <a:ahLst/>
            <a:cxnLst/>
            <a:rect r="r" b="b" t="t" l="l"/>
            <a:pathLst>
              <a:path h="5849295" w="5849295">
                <a:moveTo>
                  <a:pt x="0" y="0"/>
                </a:moveTo>
                <a:lnTo>
                  <a:pt x="5849295" y="0"/>
                </a:lnTo>
                <a:lnTo>
                  <a:pt x="5849295" y="5849295"/>
                </a:lnTo>
                <a:lnTo>
                  <a:pt x="0" y="58492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24908" y="679505"/>
            <a:ext cx="3371534" cy="1393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Le PROJET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168579"/>
            <a:ext cx="10367464" cy="1251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Comment attirer et captiver la génération Z lors de la prochaine édition du festival 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09980" y="1752928"/>
            <a:ext cx="6633782" cy="2653513"/>
            <a:chOff x="0" y="0"/>
            <a:chExt cx="6350000" cy="254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1270000"/>
                  </a:move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cubicBezTo>
                    <a:pt x="6350000" y="1971040"/>
                    <a:pt x="5781040" y="2540000"/>
                    <a:pt x="5080000" y="2540000"/>
                  </a:cubicBezTo>
                  <a:lnTo>
                    <a:pt x="1270000" y="2540000"/>
                  </a:lnTo>
                  <a:cubicBezTo>
                    <a:pt x="568960" y="2540000"/>
                    <a:pt x="0" y="1971040"/>
                    <a:pt x="0" y="1270000"/>
                  </a:cubicBezTo>
                  <a:close/>
                </a:path>
              </a:pathLst>
            </a:custGeom>
            <a:solidFill>
              <a:srgbClr val="E3784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558985" y="771676"/>
            <a:ext cx="9671996" cy="8183583"/>
            <a:chOff x="0" y="0"/>
            <a:chExt cx="12895995" cy="109114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895995" cy="10911444"/>
            </a:xfrm>
            <a:custGeom>
              <a:avLst/>
              <a:gdLst/>
              <a:ahLst/>
              <a:cxnLst/>
              <a:rect r="r" b="b" t="t" l="l"/>
              <a:pathLst>
                <a:path h="10911444" w="12895995">
                  <a:moveTo>
                    <a:pt x="0" y="0"/>
                  </a:moveTo>
                  <a:lnTo>
                    <a:pt x="12895995" y="0"/>
                  </a:lnTo>
                  <a:lnTo>
                    <a:pt x="12895995" y="10911444"/>
                  </a:lnTo>
                  <a:lnTo>
                    <a:pt x="0" y="109114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512458" y="1285750"/>
            <a:ext cx="1815926" cy="2346914"/>
          </a:xfrm>
          <a:custGeom>
            <a:avLst/>
            <a:gdLst/>
            <a:ahLst/>
            <a:cxnLst/>
            <a:rect r="r" b="b" t="t" l="l"/>
            <a:pathLst>
              <a:path h="2346914" w="1815926">
                <a:moveTo>
                  <a:pt x="0" y="0"/>
                </a:moveTo>
                <a:lnTo>
                  <a:pt x="1815926" y="0"/>
                </a:lnTo>
                <a:lnTo>
                  <a:pt x="1815926" y="2346914"/>
                </a:lnTo>
                <a:lnTo>
                  <a:pt x="0" y="23469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52153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338291" y="4102205"/>
            <a:ext cx="2164260" cy="2082589"/>
          </a:xfrm>
          <a:custGeom>
            <a:avLst/>
            <a:gdLst/>
            <a:ahLst/>
            <a:cxnLst/>
            <a:rect r="r" b="b" t="t" l="l"/>
            <a:pathLst>
              <a:path h="2082589" w="2164260">
                <a:moveTo>
                  <a:pt x="0" y="0"/>
                </a:moveTo>
                <a:lnTo>
                  <a:pt x="2164260" y="0"/>
                </a:lnTo>
                <a:lnTo>
                  <a:pt x="2164260" y="2082590"/>
                </a:lnTo>
                <a:lnTo>
                  <a:pt x="0" y="20825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686625" y="6847721"/>
            <a:ext cx="1641760" cy="1849463"/>
          </a:xfrm>
          <a:custGeom>
            <a:avLst/>
            <a:gdLst/>
            <a:ahLst/>
            <a:cxnLst/>
            <a:rect r="r" b="b" t="t" l="l"/>
            <a:pathLst>
              <a:path h="1849463" w="1641760">
                <a:moveTo>
                  <a:pt x="0" y="0"/>
                </a:moveTo>
                <a:lnTo>
                  <a:pt x="1641759" y="0"/>
                </a:lnTo>
                <a:lnTo>
                  <a:pt x="1641759" y="1849463"/>
                </a:lnTo>
                <a:lnTo>
                  <a:pt x="0" y="18494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15654380" y="428879"/>
            <a:ext cx="1968915" cy="0"/>
          </a:xfrm>
          <a:prstGeom prst="line">
            <a:avLst/>
          </a:prstGeom>
          <a:ln cap="flat" w="19050">
            <a:solidFill>
              <a:srgbClr val="F84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3613123" y="472983"/>
            <a:ext cx="4082514" cy="1203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660"/>
              </a:lnSpc>
              <a:spcBef>
                <a:spcPct val="0"/>
              </a:spcBef>
            </a:pPr>
            <a:r>
              <a:rPr lang="en-US" b="true" sz="69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Préparation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88271" y="9087271"/>
            <a:ext cx="2399458" cy="239945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150351" y="668559"/>
            <a:ext cx="1968915" cy="0"/>
          </a:xfrm>
          <a:prstGeom prst="line">
            <a:avLst/>
          </a:prstGeom>
          <a:ln cap="flat" w="19050">
            <a:solidFill>
              <a:srgbClr val="F84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112924" y="679505"/>
            <a:ext cx="4492187" cy="2823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DIfficultées rencontrées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39238" y="46523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121130" y="5168742"/>
            <a:ext cx="6967141" cy="1180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Utilisation de technologies abordables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21130" y="6764105"/>
            <a:ext cx="6555268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Utilisation d’outils extérieurs abordables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(exemple applications externes)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76730" y="3841114"/>
            <a:ext cx="5777981" cy="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b="true" sz="3099">
                <a:solidFill>
                  <a:srgbClr val="E3784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CONTRAINTES FINANCIÈRES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79308" y="5187792"/>
            <a:ext cx="5777981" cy="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Découverte de l’outil Figma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79308" y="6207210"/>
            <a:ext cx="6009927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Apprentissage des technologies à approfondire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50351" y="3841114"/>
            <a:ext cx="5777981" cy="51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b="true" sz="3099">
                <a:solidFill>
                  <a:srgbClr val="E37848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CONTRAINTES TECHNIQUES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19296" y="-356796"/>
            <a:ext cx="11000592" cy="1100059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571719" y="371225"/>
            <a:ext cx="1968915" cy="0"/>
          </a:xfrm>
          <a:prstGeom prst="line">
            <a:avLst/>
          </a:prstGeom>
          <a:ln cap="flat" w="19050">
            <a:solidFill>
              <a:srgbClr val="F84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6970096" y="397619"/>
            <a:ext cx="11249496" cy="9491762"/>
          </a:xfrm>
          <a:custGeom>
            <a:avLst/>
            <a:gdLst/>
            <a:ahLst/>
            <a:cxnLst/>
            <a:rect r="r" b="b" t="t" l="l"/>
            <a:pathLst>
              <a:path h="9491762" w="11249496">
                <a:moveTo>
                  <a:pt x="0" y="0"/>
                </a:moveTo>
                <a:lnTo>
                  <a:pt x="11249496" y="0"/>
                </a:lnTo>
                <a:lnTo>
                  <a:pt x="11249496" y="9491762"/>
                </a:lnTo>
                <a:lnTo>
                  <a:pt x="0" y="9491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1116" t="0" r="1532" b="0"/>
          <a:stretch>
            <a:fillRect/>
          </a:stretch>
        </p:blipFill>
        <p:spPr>
          <a:xfrm flipH="false" flipV="false" rot="0">
            <a:off x="7407575" y="743951"/>
            <a:ext cx="10406301" cy="6012785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571719" y="301876"/>
            <a:ext cx="4763424" cy="1393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Présentation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70798" y="2286095"/>
            <a:ext cx="285988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Site Web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19296" y="-356796"/>
            <a:ext cx="11000592" cy="1100059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571719" y="371225"/>
            <a:ext cx="1968915" cy="0"/>
          </a:xfrm>
          <a:prstGeom prst="line">
            <a:avLst/>
          </a:prstGeom>
          <a:ln cap="flat" w="19050">
            <a:solidFill>
              <a:srgbClr val="F8444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6970096" y="397619"/>
            <a:ext cx="11249496" cy="9491762"/>
          </a:xfrm>
          <a:custGeom>
            <a:avLst/>
            <a:gdLst/>
            <a:ahLst/>
            <a:cxnLst/>
            <a:rect r="r" b="b" t="t" l="l"/>
            <a:pathLst>
              <a:path h="9491762" w="11249496">
                <a:moveTo>
                  <a:pt x="0" y="0"/>
                </a:moveTo>
                <a:lnTo>
                  <a:pt x="11249496" y="0"/>
                </a:lnTo>
                <a:lnTo>
                  <a:pt x="11249496" y="9491762"/>
                </a:lnTo>
                <a:lnTo>
                  <a:pt x="0" y="9491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7390153" y="801278"/>
            <a:ext cx="10421686" cy="5862198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571719" y="301876"/>
            <a:ext cx="4763424" cy="1393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b="true" sz="80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Présentation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93907" y="2286095"/>
            <a:ext cx="3907571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Application mobile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5882" y="6795917"/>
            <a:ext cx="20579763" cy="8115300"/>
            <a:chOff x="0" y="0"/>
            <a:chExt cx="2061197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61197" cy="812800"/>
            </a:xfrm>
            <a:custGeom>
              <a:avLst/>
              <a:gdLst/>
              <a:ahLst/>
              <a:cxnLst/>
              <a:rect r="r" b="b" t="t" l="l"/>
              <a:pathLst>
                <a:path h="812800" w="2061197">
                  <a:moveTo>
                    <a:pt x="1030599" y="0"/>
                  </a:moveTo>
                  <a:cubicBezTo>
                    <a:pt x="461415" y="0"/>
                    <a:pt x="0" y="181951"/>
                    <a:pt x="0" y="406400"/>
                  </a:cubicBezTo>
                  <a:cubicBezTo>
                    <a:pt x="0" y="630849"/>
                    <a:pt x="461415" y="812800"/>
                    <a:pt x="1030599" y="812800"/>
                  </a:cubicBezTo>
                  <a:cubicBezTo>
                    <a:pt x="1599782" y="812800"/>
                    <a:pt x="2061197" y="630849"/>
                    <a:pt x="2061197" y="406400"/>
                  </a:cubicBezTo>
                  <a:cubicBezTo>
                    <a:pt x="2061197" y="181951"/>
                    <a:pt x="1599782" y="0"/>
                    <a:pt x="1030599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93237" y="38100"/>
              <a:ext cx="1674723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846845" y="4989845"/>
            <a:ext cx="10594310" cy="5297155"/>
            <a:chOff x="0" y="0"/>
            <a:chExt cx="6350000" cy="3175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3175000"/>
            </a:xfrm>
            <a:custGeom>
              <a:avLst/>
              <a:gdLst/>
              <a:ahLst/>
              <a:cxnLst/>
              <a:rect r="r" b="b" t="t" l="l"/>
              <a:pathLst>
                <a:path h="3175000" w="6350000">
                  <a:moveTo>
                    <a:pt x="6350000" y="3175000"/>
                  </a:moveTo>
                  <a:lnTo>
                    <a:pt x="0" y="3175000"/>
                  </a:lnTo>
                  <a:lnTo>
                    <a:pt x="0" y="1574800"/>
                  </a:lnTo>
                  <a:cubicBezTo>
                    <a:pt x="0" y="704850"/>
                    <a:pt x="704850" y="0"/>
                    <a:pt x="1574800" y="0"/>
                  </a:cubicBezTo>
                  <a:lnTo>
                    <a:pt x="4775200" y="0"/>
                  </a:lnTo>
                  <a:cubicBezTo>
                    <a:pt x="5645150" y="0"/>
                    <a:pt x="6350000" y="704850"/>
                    <a:pt x="6350000" y="1574800"/>
                  </a:cubicBezTo>
                  <a:lnTo>
                    <a:pt x="6350000" y="3175000"/>
                  </a:lnTo>
                  <a:close/>
                </a:path>
              </a:pathLst>
            </a:custGeom>
            <a:blipFill>
              <a:blip r:embed="rId2"/>
              <a:stretch>
                <a:fillRect l="-14843" t="0" r="-1484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3621628" y="5773983"/>
            <a:ext cx="1021933" cy="102193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644439" y="5773983"/>
            <a:ext cx="1021933" cy="102193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37848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4643561" y="723900"/>
            <a:ext cx="9000877" cy="2747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61"/>
              </a:lnSpc>
              <a:spcBef>
                <a:spcPct val="0"/>
              </a:spcBef>
            </a:pPr>
            <a:r>
              <a:rPr lang="en-US" b="true" sz="1590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MERCI 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21628" y="3703364"/>
            <a:ext cx="11044743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NOEL Hénan, WALTER Nathan, PIQUEREL Jessy, DESCHAMPS Rayan et CHEDALLEUX Elouan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DAGDUJTQCV0</dc:identifier>
  <dcterms:modified xsi:type="dcterms:W3CDTF">2011-08-01T06:04:30Z</dcterms:modified>
  <cp:revision>1</cp:revision>
  <dc:title>Présentation challenge 72h</dc:title>
</cp:coreProperties>
</file>

<file path=docProps/thumbnail.jpeg>
</file>